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hi lemus" userId="a51cad8e50d2caa6" providerId="LiveId" clId="{D6F8098C-F1D4-448C-A6CA-AA5E3F79D8D1}"/>
    <pc:docChg chg="undo custSel addSld modSld">
      <pc:chgData name="sushi lemus" userId="a51cad8e50d2caa6" providerId="LiveId" clId="{D6F8098C-F1D4-448C-A6CA-AA5E3F79D8D1}" dt="2023-03-29T23:13:34.772" v="640" actId="20577"/>
      <pc:docMkLst>
        <pc:docMk/>
      </pc:docMkLst>
      <pc:sldChg chg="addSp delSp modSp mod">
        <pc:chgData name="sushi lemus" userId="a51cad8e50d2caa6" providerId="LiveId" clId="{D6F8098C-F1D4-448C-A6CA-AA5E3F79D8D1}" dt="2023-03-29T23:05:15.058" v="30" actId="14100"/>
        <pc:sldMkLst>
          <pc:docMk/>
          <pc:sldMk cId="3732996771" sldId="258"/>
        </pc:sldMkLst>
        <pc:spChg chg="mod">
          <ac:chgData name="sushi lemus" userId="a51cad8e50d2caa6" providerId="LiveId" clId="{D6F8098C-F1D4-448C-A6CA-AA5E3F79D8D1}" dt="2023-03-29T23:04:38.388" v="19" actId="1076"/>
          <ac:spMkLst>
            <pc:docMk/>
            <pc:sldMk cId="3732996771" sldId="258"/>
            <ac:spMk id="2" creationId="{7CD1D83C-3317-4118-BCE0-DB39DEC99D39}"/>
          </ac:spMkLst>
        </pc:spChg>
        <pc:spChg chg="add del mod">
          <ac:chgData name="sushi lemus" userId="a51cad8e50d2caa6" providerId="LiveId" clId="{D6F8098C-F1D4-448C-A6CA-AA5E3F79D8D1}" dt="2023-03-29T23:04:20.455" v="13" actId="931"/>
          <ac:spMkLst>
            <pc:docMk/>
            <pc:sldMk cId="3732996771" sldId="258"/>
            <ac:spMk id="4" creationId="{9B71ED1F-D9E4-423E-A2A8-9163EE8AE88C}"/>
          </ac:spMkLst>
        </pc:spChg>
        <pc:spChg chg="del mod">
          <ac:chgData name="sushi lemus" userId="a51cad8e50d2caa6" providerId="LiveId" clId="{D6F8098C-F1D4-448C-A6CA-AA5E3F79D8D1}" dt="2023-03-29T22:58:22.751" v="7"/>
          <ac:spMkLst>
            <pc:docMk/>
            <pc:sldMk cId="3732996771" sldId="258"/>
            <ac:spMk id="6" creationId="{48890626-06D8-446A-97F5-0BE73470AE55}"/>
          </ac:spMkLst>
        </pc:spChg>
        <pc:picChg chg="del">
          <ac:chgData name="sushi lemus" userId="a51cad8e50d2caa6" providerId="LiveId" clId="{D6F8098C-F1D4-448C-A6CA-AA5E3F79D8D1}" dt="2023-03-29T22:11:08.594" v="0" actId="21"/>
          <ac:picMkLst>
            <pc:docMk/>
            <pc:sldMk cId="3732996771" sldId="258"/>
            <ac:picMk id="5" creationId="{2D5B9F7E-C060-439E-9C85-6E239500C2A4}"/>
          </ac:picMkLst>
        </pc:picChg>
        <pc:picChg chg="add mod">
          <ac:chgData name="sushi lemus" userId="a51cad8e50d2caa6" providerId="LiveId" clId="{D6F8098C-F1D4-448C-A6CA-AA5E3F79D8D1}" dt="2023-03-29T23:05:15.058" v="30" actId="14100"/>
          <ac:picMkLst>
            <pc:docMk/>
            <pc:sldMk cId="3732996771" sldId="258"/>
            <ac:picMk id="5" creationId="{B108FF2E-F985-4F65-BA11-BBC344257768}"/>
          </ac:picMkLst>
        </pc:picChg>
        <pc:picChg chg="add mod">
          <ac:chgData name="sushi lemus" userId="a51cad8e50d2caa6" providerId="LiveId" clId="{D6F8098C-F1D4-448C-A6CA-AA5E3F79D8D1}" dt="2023-03-29T23:05:13.198" v="29" actId="14100"/>
          <ac:picMkLst>
            <pc:docMk/>
            <pc:sldMk cId="3732996771" sldId="258"/>
            <ac:picMk id="8" creationId="{3CE398C1-B972-4C4B-A467-F3936DD07147}"/>
          </ac:picMkLst>
        </pc:picChg>
      </pc:sldChg>
      <pc:sldChg chg="modSp mod">
        <pc:chgData name="sushi lemus" userId="a51cad8e50d2caa6" providerId="LiveId" clId="{D6F8098C-F1D4-448C-A6CA-AA5E3F79D8D1}" dt="2023-03-29T23:13:34.772" v="640" actId="20577"/>
        <pc:sldMkLst>
          <pc:docMk/>
          <pc:sldMk cId="1363042165" sldId="259"/>
        </pc:sldMkLst>
        <pc:spChg chg="mod">
          <ac:chgData name="sushi lemus" userId="a51cad8e50d2caa6" providerId="LiveId" clId="{D6F8098C-F1D4-448C-A6CA-AA5E3F79D8D1}" dt="2023-03-29T22:58:36.354" v="12" actId="313"/>
          <ac:spMkLst>
            <pc:docMk/>
            <pc:sldMk cId="1363042165" sldId="259"/>
            <ac:spMk id="2" creationId="{1F1DCABE-9A44-42EE-9715-7996A34B195C}"/>
          </ac:spMkLst>
        </pc:spChg>
        <pc:spChg chg="mod">
          <ac:chgData name="sushi lemus" userId="a51cad8e50d2caa6" providerId="LiveId" clId="{D6F8098C-F1D4-448C-A6CA-AA5E3F79D8D1}" dt="2023-03-29T23:13:34.772" v="640" actId="20577"/>
          <ac:spMkLst>
            <pc:docMk/>
            <pc:sldMk cId="1363042165" sldId="259"/>
            <ac:spMk id="3" creationId="{1D7564DD-DD2C-4B38-8500-083E8D5B52D7}"/>
          </ac:spMkLst>
        </pc:spChg>
      </pc:sldChg>
      <pc:sldChg chg="addSp delSp modSp new mod">
        <pc:chgData name="sushi lemus" userId="a51cad8e50d2caa6" providerId="LiveId" clId="{D6F8098C-F1D4-448C-A6CA-AA5E3F79D8D1}" dt="2023-03-29T23:06:48.498" v="56" actId="14100"/>
        <pc:sldMkLst>
          <pc:docMk/>
          <pc:sldMk cId="2342267170" sldId="260"/>
        </pc:sldMkLst>
        <pc:spChg chg="del">
          <ac:chgData name="sushi lemus" userId="a51cad8e50d2caa6" providerId="LiveId" clId="{D6F8098C-F1D4-448C-A6CA-AA5E3F79D8D1}" dt="2023-03-29T23:05:29.010" v="31" actId="931"/>
          <ac:spMkLst>
            <pc:docMk/>
            <pc:sldMk cId="2342267170" sldId="260"/>
            <ac:spMk id="3" creationId="{E4CE31E1-9719-4053-AA64-AA97FDD0975D}"/>
          </ac:spMkLst>
        </pc:spChg>
        <pc:picChg chg="add mod">
          <ac:chgData name="sushi lemus" userId="a51cad8e50d2caa6" providerId="LiveId" clId="{D6F8098C-F1D4-448C-A6CA-AA5E3F79D8D1}" dt="2023-03-29T23:06:48.498" v="56" actId="14100"/>
          <ac:picMkLst>
            <pc:docMk/>
            <pc:sldMk cId="2342267170" sldId="260"/>
            <ac:picMk id="5" creationId="{3384DB0E-BBBD-4DFE-B909-976B6397D7D4}"/>
          </ac:picMkLst>
        </pc:picChg>
        <pc:picChg chg="add mod">
          <ac:chgData name="sushi lemus" userId="a51cad8e50d2caa6" providerId="LiveId" clId="{D6F8098C-F1D4-448C-A6CA-AA5E3F79D8D1}" dt="2023-03-29T23:06:44.557" v="55" actId="14100"/>
          <ac:picMkLst>
            <pc:docMk/>
            <pc:sldMk cId="2342267170" sldId="260"/>
            <ac:picMk id="7" creationId="{47FAA669-72DA-4F32-885C-E1ED760AAD35}"/>
          </ac:picMkLst>
        </pc:picChg>
      </pc:sldChg>
    </pc:docChg>
  </pc:docChgLst>
  <pc:docChgLst>
    <pc:chgData name="sushi lemus" userId="a51cad8e50d2caa6" providerId="LiveId" clId="{22A19130-FB11-4DC5-97FB-5291724E6D48}"/>
    <pc:docChg chg="custSel addSld modSld">
      <pc:chgData name="sushi lemus" userId="a51cad8e50d2caa6" providerId="LiveId" clId="{22A19130-FB11-4DC5-97FB-5291724E6D48}" dt="2023-03-27T19:32:00.997" v="716" actId="1076"/>
      <pc:docMkLst>
        <pc:docMk/>
      </pc:docMkLst>
      <pc:sldChg chg="modSp mod">
        <pc:chgData name="sushi lemus" userId="a51cad8e50d2caa6" providerId="LiveId" clId="{22A19130-FB11-4DC5-97FB-5291724E6D48}" dt="2023-03-27T18:54:31.347" v="16" actId="20577"/>
        <pc:sldMkLst>
          <pc:docMk/>
          <pc:sldMk cId="227039055" sldId="256"/>
        </pc:sldMkLst>
        <pc:spChg chg="mod">
          <ac:chgData name="sushi lemus" userId="a51cad8e50d2caa6" providerId="LiveId" clId="{22A19130-FB11-4DC5-97FB-5291724E6D48}" dt="2023-03-27T18:54:31.347" v="16" actId="20577"/>
          <ac:spMkLst>
            <pc:docMk/>
            <pc:sldMk cId="227039055" sldId="256"/>
            <ac:spMk id="7" creationId="{E33350D0-D8E9-4E8E-9DFC-BD08E99DABC8}"/>
          </ac:spMkLst>
        </pc:spChg>
      </pc:sldChg>
      <pc:sldChg chg="modSp mod">
        <pc:chgData name="sushi lemus" userId="a51cad8e50d2caa6" providerId="LiveId" clId="{22A19130-FB11-4DC5-97FB-5291724E6D48}" dt="2023-03-27T19:22:52.392" v="648" actId="20577"/>
        <pc:sldMkLst>
          <pc:docMk/>
          <pc:sldMk cId="1367330744" sldId="257"/>
        </pc:sldMkLst>
        <pc:spChg chg="mod">
          <ac:chgData name="sushi lemus" userId="a51cad8e50d2caa6" providerId="LiveId" clId="{22A19130-FB11-4DC5-97FB-5291724E6D48}" dt="2023-03-27T19:16:47.030" v="69" actId="20577"/>
          <ac:spMkLst>
            <pc:docMk/>
            <pc:sldMk cId="1367330744" sldId="257"/>
            <ac:spMk id="2" creationId="{EF6DB2C0-24CF-42FF-B178-0143AEDE2B04}"/>
          </ac:spMkLst>
        </pc:spChg>
        <pc:spChg chg="mod">
          <ac:chgData name="sushi lemus" userId="a51cad8e50d2caa6" providerId="LiveId" clId="{22A19130-FB11-4DC5-97FB-5291724E6D48}" dt="2023-03-27T19:22:52.392" v="648" actId="20577"/>
          <ac:spMkLst>
            <pc:docMk/>
            <pc:sldMk cId="1367330744" sldId="257"/>
            <ac:spMk id="3" creationId="{5F051620-46DC-4439-8145-0068268613DB}"/>
          </ac:spMkLst>
        </pc:spChg>
      </pc:sldChg>
      <pc:sldChg chg="addSp delSp modSp new mod">
        <pc:chgData name="sushi lemus" userId="a51cad8e50d2caa6" providerId="LiveId" clId="{22A19130-FB11-4DC5-97FB-5291724E6D48}" dt="2023-03-27T19:32:00.997" v="716" actId="1076"/>
        <pc:sldMkLst>
          <pc:docMk/>
          <pc:sldMk cId="3732996771" sldId="258"/>
        </pc:sldMkLst>
        <pc:spChg chg="mod">
          <ac:chgData name="sushi lemus" userId="a51cad8e50d2caa6" providerId="LiveId" clId="{22A19130-FB11-4DC5-97FB-5291724E6D48}" dt="2023-03-27T19:26:34.787" v="669" actId="20577"/>
          <ac:spMkLst>
            <pc:docMk/>
            <pc:sldMk cId="3732996771" sldId="258"/>
            <ac:spMk id="2" creationId="{7CD1D83C-3317-4118-BCE0-DB39DEC99D39}"/>
          </ac:spMkLst>
        </pc:spChg>
        <pc:spChg chg="del">
          <ac:chgData name="sushi lemus" userId="a51cad8e50d2caa6" providerId="LiveId" clId="{22A19130-FB11-4DC5-97FB-5291724E6D48}" dt="2023-03-27T19:31:37.663" v="695" actId="931"/>
          <ac:spMkLst>
            <pc:docMk/>
            <pc:sldMk cId="3732996771" sldId="258"/>
            <ac:spMk id="3" creationId="{6AC0B142-469C-4258-A1F8-5F1C3CC49831}"/>
          </ac:spMkLst>
        </pc:spChg>
        <pc:spChg chg="add mod">
          <ac:chgData name="sushi lemus" userId="a51cad8e50d2caa6" providerId="LiveId" clId="{22A19130-FB11-4DC5-97FB-5291724E6D48}" dt="2023-03-27T19:31:56.285" v="714" actId="20577"/>
          <ac:spMkLst>
            <pc:docMk/>
            <pc:sldMk cId="3732996771" sldId="258"/>
            <ac:spMk id="6" creationId="{48890626-06D8-446A-97F5-0BE73470AE55}"/>
          </ac:spMkLst>
        </pc:spChg>
        <pc:picChg chg="add mod">
          <ac:chgData name="sushi lemus" userId="a51cad8e50d2caa6" providerId="LiveId" clId="{22A19130-FB11-4DC5-97FB-5291724E6D48}" dt="2023-03-27T19:32:00.997" v="716" actId="1076"/>
          <ac:picMkLst>
            <pc:docMk/>
            <pc:sldMk cId="3732996771" sldId="258"/>
            <ac:picMk id="5" creationId="{2D5B9F7E-C060-439E-9C85-6E239500C2A4}"/>
          </ac:picMkLst>
        </pc:picChg>
      </pc:sldChg>
      <pc:sldChg chg="addSp delSp modSp new mod">
        <pc:chgData name="sushi lemus" userId="a51cad8e50d2caa6" providerId="LiveId" clId="{22A19130-FB11-4DC5-97FB-5291724E6D48}" dt="2023-03-27T19:31:31.337" v="694" actId="931"/>
        <pc:sldMkLst>
          <pc:docMk/>
          <pc:sldMk cId="1363042165" sldId="259"/>
        </pc:sldMkLst>
        <pc:spChg chg="mod">
          <ac:chgData name="sushi lemus" userId="a51cad8e50d2caa6" providerId="LiveId" clId="{22A19130-FB11-4DC5-97FB-5291724E6D48}" dt="2023-03-27T19:26:50.225" v="692" actId="20577"/>
          <ac:spMkLst>
            <pc:docMk/>
            <pc:sldMk cId="1363042165" sldId="259"/>
            <ac:spMk id="2" creationId="{1F1DCABE-9A44-42EE-9715-7996A34B195C}"/>
          </ac:spMkLst>
        </pc:spChg>
        <pc:spChg chg="add del">
          <ac:chgData name="sushi lemus" userId="a51cad8e50d2caa6" providerId="LiveId" clId="{22A19130-FB11-4DC5-97FB-5291724E6D48}" dt="2023-03-27T19:31:31.337" v="694" actId="931"/>
          <ac:spMkLst>
            <pc:docMk/>
            <pc:sldMk cId="1363042165" sldId="259"/>
            <ac:spMk id="3" creationId="{1D7564DD-DD2C-4B38-8500-083E8D5B52D7}"/>
          </ac:spMkLst>
        </pc:spChg>
        <pc:picChg chg="add del mod">
          <ac:chgData name="sushi lemus" userId="a51cad8e50d2caa6" providerId="LiveId" clId="{22A19130-FB11-4DC5-97FB-5291724E6D48}" dt="2023-03-27T19:31:31.337" v="694" actId="931"/>
          <ac:picMkLst>
            <pc:docMk/>
            <pc:sldMk cId="1363042165" sldId="259"/>
            <ac:picMk id="5" creationId="{166A7053-A643-44DF-9F01-1AC7B2C4AB0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38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2784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550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64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6157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76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27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919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73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732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216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92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79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885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72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472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11F7F2B-2E6D-435A-8669-38214745E81A}" type="datetimeFigureOut">
              <a:rPr lang="es-CL" smtClean="0"/>
              <a:t>29-03-2023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EF3CEC-3319-414F-AE71-BD8F4D71BE3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354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31485-1109-4FD8-A884-AB7DE285D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7200" dirty="0" err="1">
                <a:latin typeface="Arial Black" panose="020B0A04020102020204" pitchFamily="34" charset="0"/>
                <a:cs typeface="Arial" panose="020B0604020202020204" pitchFamily="34" charset="0"/>
              </a:rPr>
              <a:t>MyPet</a:t>
            </a:r>
            <a:endParaRPr lang="es-CL" sz="7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4FC556-334C-407E-A066-82FF15F08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9" y="3657597"/>
            <a:ext cx="1924868" cy="1320802"/>
          </a:xfrm>
        </p:spPr>
        <p:txBody>
          <a:bodyPr>
            <a:normAutofit/>
          </a:bodyPr>
          <a:lstStyle/>
          <a:p>
            <a:pPr algn="l"/>
            <a:r>
              <a:rPr lang="es-MX" sz="1600" u="sng" dirty="0"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</a:p>
          <a:p>
            <a:pPr algn="l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- Leonardo Jara</a:t>
            </a:r>
          </a:p>
          <a:p>
            <a:pPr algn="l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Matias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Lemus</a:t>
            </a: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42D4DE-81BD-4987-AC65-CAD90D6A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3" y="0"/>
            <a:ext cx="5057870" cy="12447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33350D0-D8E9-4E8E-9DFC-BD08E99DABC8}"/>
              </a:ext>
            </a:extLst>
          </p:cNvPr>
          <p:cNvSpPr txBox="1"/>
          <p:nvPr/>
        </p:nvSpPr>
        <p:spPr>
          <a:xfrm>
            <a:off x="6844420" y="3657597"/>
            <a:ext cx="24534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Sección :PGY3121 003D</a:t>
            </a:r>
          </a:p>
          <a:p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Modulo: Programación Web</a:t>
            </a:r>
          </a:p>
          <a:p>
            <a:endParaRPr lang="es-C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Caso:  Mascotas</a:t>
            </a:r>
          </a:p>
        </p:txBody>
      </p:sp>
    </p:spTree>
    <p:extLst>
      <p:ext uri="{BB962C8B-B14F-4D97-AF65-F5344CB8AC3E}">
        <p14:creationId xmlns:p14="http://schemas.microsoft.com/office/powerpoint/2010/main" val="22703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6DB2C0-24CF-42FF-B178-0143AEDE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Aplicaciones/Programas herramientas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051620-46DC-4439-8145-00682686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Se utilizo la aplicación </a:t>
            </a:r>
            <a:r>
              <a:rPr lang="es-MX" sz="1800" dirty="0" err="1">
                <a:latin typeface="Arial" panose="020B0604020202020204" pitchFamily="34" charset="0"/>
                <a:cs typeface="Arial" panose="020B0604020202020204" pitchFamily="34" charset="0"/>
              </a:rPr>
              <a:t>Discord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para poder comunicarnos a distancia como también para poder elaborar el proyecto.</a:t>
            </a:r>
          </a:p>
          <a:p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Uso de la pagina web W3School para poder buscar información y así facilitarnos la elaboración del proyecto.</a:t>
            </a:r>
          </a:p>
          <a:p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Uso de </a:t>
            </a:r>
            <a:r>
              <a:rPr lang="es-CL" sz="1800" dirty="0" err="1">
                <a:latin typeface="Arial" panose="020B0604020202020204" pitchFamily="34" charset="0"/>
                <a:cs typeface="Arial" panose="020B0604020202020204" pitchFamily="34" charset="0"/>
              </a:rPr>
              <a:t>VisualStudio</a:t>
            </a: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18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 para poder programar la pagina web.</a:t>
            </a:r>
          </a:p>
          <a:p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Uso de CSS para “embellecer” la pagina web.</a:t>
            </a:r>
          </a:p>
          <a:p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Estanterías de Bootstrap para la implementación de un carrusel.</a:t>
            </a:r>
          </a:p>
          <a:p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Uso de Google para implementar imágenes y videos.</a:t>
            </a:r>
          </a:p>
          <a:p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33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1D83C-3317-4118-BCE0-DB39DEC9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45532"/>
            <a:ext cx="9601196" cy="1303867"/>
          </a:xfrm>
        </p:spPr>
        <p:txBody>
          <a:bodyPr/>
          <a:lstStyle/>
          <a:p>
            <a:r>
              <a:rPr lang="es-MX" dirty="0"/>
              <a:t>Propuesta Elaborada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08FF2E-F985-4F65-BA11-BBC344257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3" y="1151730"/>
            <a:ext cx="5369800" cy="3259126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CE398C1-B972-4C4B-A467-F3936DD07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73" y="3517900"/>
            <a:ext cx="5849053" cy="28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96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0182E-E6C7-4116-A5A2-38F992C2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84DB0E-BBBD-4DFE-B909-976B6397D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421164"/>
            <a:ext cx="7340600" cy="300783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FAA669-72DA-4F32-885C-E1ED760AA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3429000"/>
            <a:ext cx="7340600" cy="290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6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DCABE-9A44-42EE-9715-7996A34B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Conclusión/Cierre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7564DD-DD2C-4B38-8500-083E8D5B5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Como conclusión, Nos dimos cuenta que un HTML conlleva mucho tiempo si lo que se quiere como resultado sea algo muy “amistoso” para un usuario.</a:t>
            </a:r>
          </a:p>
          <a:p>
            <a:pPr marL="0" indent="0">
              <a:buNone/>
            </a:pPr>
            <a:endParaRPr lang="es-CL"/>
          </a:p>
          <a:p>
            <a:pPr marL="0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630421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67</TotalTime>
  <Words>134</Words>
  <Application>Microsoft Office PowerPoint</Application>
  <PresentationFormat>Panorámica</PresentationFormat>
  <Paragraphs>19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Arial Black</vt:lpstr>
      <vt:lpstr>Garamond</vt:lpstr>
      <vt:lpstr>Orgánico</vt:lpstr>
      <vt:lpstr>MyPet</vt:lpstr>
      <vt:lpstr>Aplicaciones/Programas herramientas</vt:lpstr>
      <vt:lpstr>Propuesta Elaborada</vt:lpstr>
      <vt:lpstr>Presentación de PowerPoint</vt:lpstr>
      <vt:lpstr>Conclusión/Cierre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MyPet</dc:title>
  <dc:creator>sushi lemus</dc:creator>
  <cp:lastModifiedBy>sushi lemus</cp:lastModifiedBy>
  <cp:revision>5</cp:revision>
  <dcterms:created xsi:type="dcterms:W3CDTF">2023-03-27T18:30:06Z</dcterms:created>
  <dcterms:modified xsi:type="dcterms:W3CDTF">2023-03-29T23:14:02Z</dcterms:modified>
</cp:coreProperties>
</file>